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8" Target="tableStyles.xml" Type="http://schemas.openxmlformats.org/officeDocument/2006/relationships/tableStyles"/>
  <Relationship Id="rId7" Target="slides/slide5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64" name="GroupShape 6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5" name="Shape 6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6" name="Shape 66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58" name="GroupShape 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9" name="Shape 59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0" name="Shape 60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61" name="Shape 6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62" name="Shape 6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3" name="Shape 6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10" name="Shape 1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1" name="Shape 1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" name="Shape 2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1" name="Shape 21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2" name="Shape 22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3" name="Shape 2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24" name="Shape 2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5" name="Shape 2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39" name="GroupShape 3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0" name="Shape 4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41" name="Shape 4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2" name="Shape 4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49" name="GroupShape 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0" name="Shape 50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1" name="Shape 51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2" name="Shape 52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3" name="Shape 53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4" name="Shape 54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5" name="Shape 5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56" name="Shape 5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7" name="Shape 5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32" name="GroupShape 3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3" name="Shape 33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4" name="Shape 34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5" name="Shape 35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6" name="Shape 3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37" name="Shape 3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8" name="Shape 3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12" name="GroupShape 1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" name="Shape 13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14" name="Shape 14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15" name="Shape 15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6" name="Shape 1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17" name="Shape 1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8" name="Shape 1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26" name="GroupShape 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" name="Shape 2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8" name="Shape 28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9" name="Shape 2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30" name="Shape 3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1" name="Shape 3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43" name="GroupShape 4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4" name="Shape 44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5" name="Shape 45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6" name="Shape 4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18.09.2023</a:t>
            </a:r>
          </a:p>
        </p:txBody>
      </p:sp>
      <p:sp>
        <p:nvSpPr>
          <p:cNvPr hidden="false" id="47" name="Shape 4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8" name="Shape 4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18.09.2023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2" Target="../slideLayouts/slideLayout1.xml" Type="http://schemas.openxmlformats.org/officeDocument/2006/relationships/slideLayout"/>
  <Relationship Id="rId1" Target="../media/1.pn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2" Target="../slideLayouts/slideLayout1.xml" Type="http://schemas.openxmlformats.org/officeDocument/2006/relationships/slideLayout"/>
  <Relationship Id="rId1" Target="../media/2.pn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3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4.pn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3" Target="../slideLayouts/slideLayout5.xml" Type="http://schemas.openxmlformats.org/officeDocument/2006/relationships/slideLayout"/>
  <Relationship Id="rId2" Target="../media/6.jpeg" Type="http://schemas.openxmlformats.org/officeDocument/2006/relationships/image"/>
  <Relationship Id="rId1" Target="../media/5.jpe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Picture 7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79" name="GroupShape 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81" name="Picture 81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9610" y="0"/>
            <a:ext cx="12152779" cy="6858000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2" name="GroupShape 8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84" name="Picture 8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9610" y="0"/>
            <a:ext cx="12152779" cy="6858000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5" name="GroupShape 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6" name="Shape 8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87" name="Shape 8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pic>
        <p:nvPicPr>
          <p:cNvPr hidden="false" id="89" name="Picture 8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9610" y="0"/>
            <a:ext cx="12152779" cy="685800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90" name="GroupShape 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1" name="Shape 9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Ход строительства на 05.09.2023 г</a:t>
            </a:r>
          </a:p>
        </p:txBody>
      </p:sp>
      <p:pic>
        <p:nvPicPr>
          <p:cNvPr hidden="false" id="93" name="Picture 93"/>
          <p:cNvPicPr preferRelativeResize="true"/>
          <p:nvPr isPhoto="false">
            <p:ph idx="1" type="body"/>
          </p:nvPr>
        </p:nvPicPr>
        <p:blipFill>
          <a:blip r:embed="rId1"/>
          <a:stretch/>
        </p:blipFill>
        <p:spPr>
          <a:xfrm flipH="false" flipV="false" rot="0">
            <a:off x="838200" y="2058194"/>
            <a:ext cx="5181600" cy="3886200"/>
          </a:xfrm>
          <a:prstGeom prst="rect">
            <a:avLst/>
          </a:prstGeom>
        </p:spPr>
      </p:pic>
      <p:pic>
        <p:nvPicPr>
          <p:cNvPr hidden="false" id="95" name="Picture 95"/>
          <p:cNvPicPr preferRelativeResize="true"/>
          <p:nvPr isPhoto="false">
            <p:ph idx="2" type="body"/>
          </p:nvPr>
        </p:nvPicPr>
        <p:blipFill>
          <a:blip r:embed="rId2"/>
          <a:stretch/>
        </p:blipFill>
        <p:spPr>
          <a:xfrm flipH="false" flipV="false" rot="0">
            <a:off x="6172200" y="2058194"/>
            <a:ext cx="5181600" cy="388620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MyOffice-CoreFramework-Android/30-1057.739.7919.691.1@89f4a034c81d4209c3ded56ae0069fc9a02e31e4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2023-09-18T09:29:51Z</dcterms:modified>
</cp:coreProperties>
</file>